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0" r:id="rId3"/>
    <p:sldId id="264" r:id="rId4"/>
    <p:sldId id="265" r:id="rId5"/>
    <p:sldId id="263" r:id="rId6"/>
    <p:sldId id="262" r:id="rId7"/>
    <p:sldId id="268" r:id="rId8"/>
    <p:sldId id="269" r:id="rId9"/>
    <p:sldId id="270" r:id="rId10"/>
    <p:sldId id="266" r:id="rId11"/>
    <p:sldId id="261" r:id="rId12"/>
    <p:sldId id="272" r:id="rId13"/>
    <p:sldId id="271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A7812-2C7A-4BF0-ABCD-934EFC908B7E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77A13-4DC1-4B04-8803-C38C8E1946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26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77A13-4DC1-4B04-8803-C38C8E1946D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77A13-4DC1-4B04-8803-C38C8E1946D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822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detsadsolnyshko.lbihost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2389" y="2708920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родителями по развитию детского технического творчества в рамках проекта: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Техномир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без границ»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88640"/>
            <a:ext cx="8208912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Структурное подразделение государственного бюджетного общеобразовательного учреждения Самарской области средней общеобразовательной школы № 2 с углубленным изучением отдельных предметов «Образовательный центр» города Нефтегорска муниципального района </a:t>
            </a:r>
            <a:r>
              <a:rPr lang="ru-RU" sz="1400" kern="0" dirty="0" err="1">
                <a:latin typeface="Times New Roman" pitchFamily="18" charset="0"/>
                <a:cs typeface="Times New Roman" pitchFamily="18" charset="0"/>
              </a:rPr>
              <a:t>Нефтегорский</a:t>
            </a: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 Самарской области - детский сад «Солнышко» г. Нефтегорска;</a:t>
            </a:r>
            <a:br>
              <a:rPr lang="ru-RU" sz="14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 ____________________________________________________________________</a:t>
            </a:r>
            <a:br>
              <a:rPr lang="ru-RU" sz="14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446600, Самарская область, г. Нефтегорск, ул. Спортивная, 19. </a:t>
            </a:r>
            <a:br>
              <a:rPr lang="ru-RU" sz="14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тел/факс:(84670)2-11-48; E- </a:t>
            </a:r>
            <a:r>
              <a:rPr lang="ru-RU" sz="1400" kern="0" dirty="0" err="1" smtClean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kern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400" u="sng" dirty="0">
                <a:latin typeface="Times New Roman"/>
                <a:ea typeface="Calibri"/>
                <a:cs typeface="Times New Roman"/>
              </a:rPr>
              <a:t>uv.doosoln_nft@63edu.ru    </a:t>
            </a:r>
            <a:endParaRPr lang="en-US" sz="1400" u="sng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400" u="sng" dirty="0">
                <a:latin typeface="Times New Roman"/>
                <a:ea typeface="Calibri"/>
                <a:cs typeface="Times New Roman"/>
              </a:rPr>
              <a:t>http://detsadsolnyshko.lbihost.ru/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59173" y="6165304"/>
            <a:ext cx="1978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Нефтегорск,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244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0" b="-1"/>
          <a:stretch/>
        </p:blipFill>
        <p:spPr bwMode="auto">
          <a:xfrm>
            <a:off x="676432" y="1065625"/>
            <a:ext cx="3247496" cy="561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7" b="9051"/>
          <a:stretch/>
        </p:blipFill>
        <p:spPr bwMode="auto">
          <a:xfrm>
            <a:off x="5076056" y="1065625"/>
            <a:ext cx="3418350" cy="561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5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Творческие детско-родительские проекты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2935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6840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естиваль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семейных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проектов -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«Семейный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техномарафон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esktop\конференция\Конференция 27.08\IMG-d578a07ed3f27366a631026fc0552794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80" y="1772816"/>
            <a:ext cx="7272808" cy="43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72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376603"/>
            <a:ext cx="857704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90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2625750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/>
          <a:stretch/>
        </p:blipFill>
        <p:spPr bwMode="auto">
          <a:xfrm>
            <a:off x="3203848" y="987025"/>
            <a:ext cx="2664296" cy="540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2"/>
          <a:stretch/>
        </p:blipFill>
        <p:spPr bwMode="auto">
          <a:xfrm>
            <a:off x="6182636" y="987025"/>
            <a:ext cx="2623481" cy="5393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792088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latin typeface="Times New Roman"/>
                <a:ea typeface="Calibri"/>
                <a:cs typeface="Times New Roman"/>
                <a:hlinkClick r:id="rId2"/>
              </a:rPr>
              <a:t>http://detsadsolnyshko.lbihost.ru/</a:t>
            </a:r>
            <a:r>
              <a:rPr lang="ru-RU" sz="3200" u="sng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4000" dirty="0"/>
          </a:p>
        </p:txBody>
      </p:sp>
      <p:pic>
        <p:nvPicPr>
          <p:cNvPr id="1026" name="Picture 2" descr="C:\Users\Детский Сад\Downloads\20240826_154948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59832" y="2564904"/>
            <a:ext cx="3168353" cy="3168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968" y="3501008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ТехноМир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направлен на формирование системы работы по техническому направлению с привлечением родительского сообщества и с учетом предприятий регионов РФ.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9" t="23012" r="42333" b="42704"/>
          <a:stretch/>
        </p:blipFill>
        <p:spPr bwMode="auto">
          <a:xfrm>
            <a:off x="3205307" y="808437"/>
            <a:ext cx="2646218" cy="250794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45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Формы работы с родителями: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Круглый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стол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Семинар-практикум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Мастер-класс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«Конструкторское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бюро»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родителей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стенды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Информационно-просветительская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газета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Консультативная работа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«Конструкторский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турнир»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Выставки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детских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Совместные мероприятия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1655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Семейный клуб «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Развивашка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711736" cy="492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2"/>
          <a:stretch/>
        </p:blipFill>
        <p:spPr bwMode="auto">
          <a:xfrm>
            <a:off x="4550180" y="1412776"/>
            <a:ext cx="3798231" cy="226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84"/>
          <a:stretch/>
        </p:blipFill>
        <p:spPr bwMode="auto">
          <a:xfrm>
            <a:off x="4573907" y="4005064"/>
            <a:ext cx="3816424" cy="233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853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18" y="1340768"/>
            <a:ext cx="403470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Мастер-класс «Конструируем вместе»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8" r="6828" b="19649"/>
          <a:stretch/>
        </p:blipFill>
        <p:spPr bwMode="auto">
          <a:xfrm>
            <a:off x="4499992" y="3429000"/>
            <a:ext cx="4297644" cy="3207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0671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1459" y="476672"/>
            <a:ext cx="58434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Встречи с интересными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людьми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56"/>
          <a:stretch/>
        </p:blipFill>
        <p:spPr bwMode="auto">
          <a:xfrm>
            <a:off x="611560" y="1412775"/>
            <a:ext cx="3281567" cy="4800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78"/>
          <a:stretch/>
        </p:blipFill>
        <p:spPr bwMode="auto">
          <a:xfrm>
            <a:off x="5027370" y="1412775"/>
            <a:ext cx="3354192" cy="4800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744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8" b="13721"/>
          <a:stretch/>
        </p:blipFill>
        <p:spPr bwMode="auto">
          <a:xfrm>
            <a:off x="1243856" y="1770742"/>
            <a:ext cx="7040959" cy="400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18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359024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Конструкторское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бюро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05"/>
          <a:stretch/>
        </p:blipFill>
        <p:spPr bwMode="auto">
          <a:xfrm>
            <a:off x="350725" y="2134579"/>
            <a:ext cx="3933243" cy="326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4" t="13269"/>
          <a:stretch/>
        </p:blipFill>
        <p:spPr bwMode="auto">
          <a:xfrm>
            <a:off x="4932218" y="1484784"/>
            <a:ext cx="3745181" cy="4420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71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Выставки детских работ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" t="44720" r="15083" b="15528"/>
          <a:stretch/>
        </p:blipFill>
        <p:spPr bwMode="auto">
          <a:xfrm>
            <a:off x="1115616" y="1412776"/>
            <a:ext cx="700946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04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116</Words>
  <Application>Microsoft Office PowerPoint</Application>
  <PresentationFormat>Экран (4:3)</PresentationFormat>
  <Paragraphs>28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Мероприятия с родителями по развитию детского технического творчества в рамках проекта: «Техномир развитие без границ» </vt:lpstr>
      <vt:lpstr>Презентация PowerPoint</vt:lpstr>
      <vt:lpstr>Формы работы с родителями:</vt:lpstr>
      <vt:lpstr>Семейный клуб «Развивашка» </vt:lpstr>
      <vt:lpstr>Мастер-класс «Конструируем вместе» </vt:lpstr>
      <vt:lpstr>Презентация PowerPoint</vt:lpstr>
      <vt:lpstr>Презентация PowerPoint</vt:lpstr>
      <vt:lpstr>Конструкторское бюро </vt:lpstr>
      <vt:lpstr>Выставки детских работ</vt:lpstr>
      <vt:lpstr>Творческие детско-родительские проекты </vt:lpstr>
      <vt:lpstr>Презентация PowerPoint</vt:lpstr>
      <vt:lpstr>Презентация PowerPoint</vt:lpstr>
      <vt:lpstr>Презентация PowerPoint</vt:lpstr>
      <vt:lpstr>http://detsadsolnyshko.lbihost.ru/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инженерного направления  в детском саду «Солнышко» г. Нефтегорска. Опыт работы по реализации парциальной программы  «От Фрёбеля до робота: растим будущих инженеров»</dc:title>
  <dc:creator>Пользователь</dc:creator>
  <cp:lastModifiedBy>Пользователь</cp:lastModifiedBy>
  <cp:revision>51</cp:revision>
  <dcterms:created xsi:type="dcterms:W3CDTF">2024-05-30T21:30:48Z</dcterms:created>
  <dcterms:modified xsi:type="dcterms:W3CDTF">2024-11-16T18:48:25Z</dcterms:modified>
</cp:coreProperties>
</file>